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E61406-4CAB-4AA4-9625-DE6ABD054C8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A0B00941-7903-4A28-82DF-0304F0150BFE}">
          <p14:sldIdLst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DA6F-0FDC-473B-A415-A6AA6EFE2352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70B7-59C8-4575-88A2-18AB23028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80ED-FC86-4E40-B945-56C28ED627A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44C5-CC03-4291-9316-004E4E110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707C-CA62-4363-8366-190D82E8FF2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41EB-53E6-49C2-903C-17635D81C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21B3-05C4-4881-A23D-2CDD2E91E2F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AAA4-6FF6-4B5E-92C2-EECE8D6C4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336F3-06C5-4A49-A160-858E484F177C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0409-10A7-47FE-8826-5CEEDD1D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C36A-E5EB-4BE6-8A29-B44C6EFBEE3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AF1C-232B-4B62-90F3-E864D450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8D14-F25D-4F20-A150-CB975185994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A0F5-99FB-45A3-BE4A-462E6DF98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D712-8838-4F7B-8477-72C6D65D775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B7E2-3D51-4BAE-8BDD-2FD2EC1B8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2AA4-C094-44A6-9ED1-559DA9F53F1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D9D9-3B36-43C6-8661-4A8539A36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C232-AEF9-4591-9DB1-7B6EEFFADBA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E3A9-BD15-4542-B624-804779EE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7672-5C9E-49D7-AEBF-507885E554DB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2EE6-73AC-45D7-A685-1AF846C54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544E2-270D-469C-BEB4-AF3201FA8B95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7FC84B-72E3-46F3-859B-B78B65EF3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2220838"/>
            <a:ext cx="6480175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Estrangelo Edessa" pitchFamily="66" charset="0"/>
              </a:rPr>
              <a:t>Фестиваль «Нескучная наука – 2014»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Estrangelo Edessa" pitchFamily="66" charset="0"/>
              </a:rPr>
              <a:t>«ТАЙНЫ БЕРЕСТЫ…»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Estrangelo Edessa" pitchFamily="66" charset="0"/>
              </a:rPr>
              <a:t>                 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Estrangelo Edessa" pitchFamily="66" charset="0"/>
              </a:rPr>
              <a:t>Авторы: Велитченко О. и Елизарова 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Estrangelo Edessa" pitchFamily="66" charset="0"/>
              </a:rPr>
              <a:t>6 класс, ГБОУ СОШ №13 Невского района Санкт-Петербурга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715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860800"/>
            <a:ext cx="298926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ro2AulJR7j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0455">
            <a:off x="5424522" y="642948"/>
            <a:ext cx="4064000" cy="3035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60350"/>
          <a:ext cx="8352930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51"/>
                <a:gridCol w="999496"/>
                <a:gridCol w="883483"/>
                <a:gridCol w="1008420"/>
                <a:gridCol w="1008420"/>
                <a:gridCol w="1008420"/>
                <a:gridCol w="1008420"/>
                <a:gridCol w="1008420"/>
              </a:tblGrid>
              <a:tr h="73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Сирень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Тополь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Рябина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</a:t>
                      </a:r>
                      <a:endParaRPr lang="ru-RU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Ул. Дыбенко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Искровский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Ул.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Огнева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пришколь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-ном участке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3848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 периметру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у подъездов домов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8766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Всего: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ru-RU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ru-RU" u="sng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104</a:t>
                      </a:r>
                      <a:endParaRPr lang="ru-RU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NUlFfq108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5503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Desktop\GBR0dtnh8q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3" y="3182905"/>
            <a:ext cx="4920630" cy="36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72l1B9I2z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61" y="332656"/>
            <a:ext cx="359743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630238"/>
            <a:ext cx="51022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chemeClr val="bg2">
                    <a:lumMod val="10000"/>
                  </a:schemeClr>
                </a:solidFill>
              </a:rPr>
              <a:t>Бетулин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 (от лат.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betula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— берёза),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белое смолистое вещество, заполняющее полости клеток пробковой ткани на стволах берёзы и придающее ей белую окраску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400" i="1" dirty="0">
                <a:solidFill>
                  <a:srgbClr val="640217"/>
                </a:solidFill>
                <a:latin typeface="Verdana"/>
              </a:rPr>
              <a:t> </a:t>
            </a:r>
            <a:r>
              <a:rPr lang="ru-RU" sz="2400" i="1" dirty="0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Он устойчив к действию кислорода и солнечного цвета, не токсичен </a:t>
            </a:r>
            <a:r>
              <a:rPr lang="ru-RU" sz="2400" i="1" dirty="0" smtClean="0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i="1" dirty="0" smtClean="0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i="1" dirty="0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составе бересты </a:t>
            </a:r>
            <a:r>
              <a:rPr lang="ru-RU" sz="2400" i="1" dirty="0" err="1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бетулин</a:t>
            </a:r>
            <a:r>
              <a:rPr lang="ru-RU" sz="2400" i="1" dirty="0">
                <a:solidFill>
                  <a:srgbClr val="640217"/>
                </a:solidFill>
                <a:latin typeface="Arial" pitchFamily="34" charset="0"/>
                <a:cs typeface="Arial" pitchFamily="34" charset="0"/>
              </a:rPr>
              <a:t> необходим для защиты древесины березы от повреждающих факторов окружающей среды: солнечной радиации, бактерий, грибков, вирусов и насекомых.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27204"/>
              </p:ext>
            </p:extLst>
          </p:nvPr>
        </p:nvGraphicFramePr>
        <p:xfrm>
          <a:off x="611560" y="834971"/>
          <a:ext cx="7416824" cy="36315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6514"/>
                <a:gridCol w="1477968"/>
                <a:gridCol w="1642187"/>
                <a:gridCol w="1477968"/>
                <a:gridCol w="1642187"/>
              </a:tblGrid>
              <a:tr h="1264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Холодная вода</a:t>
                      </a:r>
                    </a:p>
                    <a:p>
                      <a:r>
                        <a:rPr lang="ru-RU" dirty="0" smtClean="0"/>
                        <a:t>5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Холодная вода</a:t>
                      </a:r>
                    </a:p>
                    <a:p>
                      <a:r>
                        <a:rPr lang="ru-RU" dirty="0" smtClean="0"/>
                        <a:t>5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Горячая вода</a:t>
                      </a:r>
                    </a:p>
                    <a:p>
                      <a:r>
                        <a:rPr lang="ru-RU" dirty="0" smtClean="0"/>
                        <a:t>40 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Горячая </a:t>
                      </a:r>
                    </a:p>
                    <a:p>
                      <a:r>
                        <a:rPr lang="ru-RU" dirty="0" smtClean="0"/>
                        <a:t>Вода</a:t>
                      </a:r>
                    </a:p>
                    <a:p>
                      <a:r>
                        <a:rPr lang="ru-RU" dirty="0" smtClean="0"/>
                        <a:t>40 С</a:t>
                      </a:r>
                      <a:endParaRPr lang="ru-RU" dirty="0"/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Стекло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Береста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Стекло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Береста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r>
                        <a:rPr lang="ru-RU" dirty="0" smtClean="0"/>
                        <a:t>8.45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r>
                        <a:rPr lang="ru-RU" dirty="0" smtClean="0"/>
                        <a:t>9.45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r>
                        <a:rPr lang="ru-RU" dirty="0" smtClean="0"/>
                        <a:t>10.45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r>
                        <a:rPr lang="ru-RU" dirty="0" smtClean="0"/>
                        <a:t>11.45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496">
                <a:tc>
                  <a:txBody>
                    <a:bodyPr/>
                    <a:lstStyle/>
                    <a:p>
                      <a:r>
                        <a:rPr lang="ru-RU" dirty="0" smtClean="0"/>
                        <a:t>12.45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«Поддержание температуры воды  в берестяной емкости»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Дата проведения: 13 марта 2014 Место: кабинет биологии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598540" y="5193196"/>
            <a:ext cx="13696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978224" y="4869160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056" y="4869160"/>
            <a:ext cx="11521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44208" y="4797152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51520" y="5949280"/>
            <a:ext cx="1440160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Стекло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249488" y="5841268"/>
            <a:ext cx="2178496" cy="93610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Береста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18" y="5689029"/>
            <a:ext cx="1463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6732240" y="5835513"/>
            <a:ext cx="2304256" cy="864096"/>
          </a:xfrm>
          <a:prstGeom prst="triangle">
            <a:avLst>
              <a:gd name="adj" fmla="val 50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Береста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i1FenRZU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565150"/>
            <a:ext cx="7670800" cy="572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43" y="255017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2348880"/>
            <a:ext cx="403244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ВСЕ! 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0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58738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763689" y="1124744"/>
            <a:ext cx="5688632" cy="5256584"/>
          </a:xfrm>
          <a:prstGeom prst="ellipse">
            <a:avLst/>
          </a:prstGeom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202113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454025"/>
            <a:ext cx="8755062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8313" y="549275"/>
            <a:ext cx="828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Береста – верхний слой коры березы – прочный, гибкий, не подверженный гниению материал. Березовая кора состоит из множества легко отделяемых друг от друга тонких эластичных, гладких, прочных слоев, не пропускающих влагу и не поддающихся гниению.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06798" y="2780928"/>
            <a:ext cx="4604742" cy="368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88" y="260350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Подлинные древние изделия из бересты  сохранились в очень незначительном количестве.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                   Это связано с чем?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1773238"/>
            <a:ext cx="45069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863" y="1439863"/>
            <a:ext cx="21145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013" y="4384675"/>
            <a:ext cx="2565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4270375"/>
            <a:ext cx="302418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493838"/>
            <a:ext cx="2641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56108" y="404664"/>
            <a:ext cx="4331915" cy="26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076056" y="457622"/>
            <a:ext cx="3024336" cy="2594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84213" y="3429000"/>
            <a:ext cx="48244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Берестяные грамоты  как письма из прошлого от наших предков…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05263"/>
            <a:ext cx="3843337" cy="270986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60350"/>
            <a:ext cx="368141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2988" y="5589588"/>
            <a:ext cx="6985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Родовое название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Betula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(лат. Осчастливленный, береженный</a:t>
            </a:r>
            <a:r>
              <a:rPr lang="ru-RU" dirty="0">
                <a:latin typeface="+mn-lt"/>
                <a:cs typeface="+mn-cs"/>
              </a:rPr>
              <a:t>)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23050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jVKBPStPc9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-315913"/>
            <a:ext cx="2771775" cy="5753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333375"/>
            <a:ext cx="36639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7504" y="149746"/>
            <a:ext cx="2312640" cy="231264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3189" y="2564904"/>
            <a:ext cx="2406118" cy="3470895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/>
        </p:spPr>
      </p:pic>
      <p:sp>
        <p:nvSpPr>
          <p:cNvPr id="5" name="TextBox 4"/>
          <p:cNvSpPr txBox="1"/>
          <p:nvPr/>
        </p:nvSpPr>
        <p:spPr>
          <a:xfrm>
            <a:off x="2555875" y="260350"/>
            <a:ext cx="2592388" cy="646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Замечательные целительные свойства березы.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Уже в травниках 16-17 веков можно найти указание на то, как применять березовые листья и почки, кору, называемую берестой и березовый сок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Современная медицина также признала широкие лечебные возможности березы.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Недаром в народе ее называют чудо-целитель, лекарь на круглый год.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260350"/>
            <a:ext cx="828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Соль хранимая в туесе, никогда не волгнет, а соленые грибы и огурцы не только долго хранятся, но и приобретают такой аромат, что непосвященному порой трудно поверить, что в соление не добавлены пряности.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08104" y="1307579"/>
            <a:ext cx="3483818" cy="369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24880" y="1639863"/>
            <a:ext cx="3361965" cy="252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25252" y="3187663"/>
            <a:ext cx="5159896" cy="344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457032" y="1678335"/>
            <a:ext cx="1834787" cy="153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50" y="188913"/>
            <a:ext cx="8280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Проверить достоверность свойств и народных приметы опытным путем и при помощи наблюдений.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484313"/>
            <a:ext cx="36496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3988" y="1490663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1925" y="1490663"/>
            <a:ext cx="19192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997325"/>
            <a:ext cx="46450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356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Даниил</cp:lastModifiedBy>
  <cp:revision>22</cp:revision>
  <dcterms:created xsi:type="dcterms:W3CDTF">2014-03-17T20:11:41Z</dcterms:created>
  <dcterms:modified xsi:type="dcterms:W3CDTF">2014-03-23T18:40:56Z</dcterms:modified>
</cp:coreProperties>
</file>