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92" r:id="rId9"/>
    <p:sldId id="293" r:id="rId10"/>
    <p:sldId id="295" r:id="rId11"/>
    <p:sldId id="296" r:id="rId12"/>
    <p:sldId id="266" r:id="rId13"/>
    <p:sldId id="267" r:id="rId14"/>
    <p:sldId id="274" r:id="rId15"/>
    <p:sldId id="276" r:id="rId16"/>
    <p:sldId id="279" r:id="rId17"/>
    <p:sldId id="283" r:id="rId18"/>
    <p:sldId id="285" r:id="rId19"/>
    <p:sldId id="294" r:id="rId20"/>
    <p:sldId id="286" r:id="rId21"/>
    <p:sldId id="287" r:id="rId22"/>
    <p:sldId id="289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yaplakal.com/uploads/post-2-12632371176448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yaplakal.com/uploads/post-2-1263238452116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c/c1/Streichholz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28800"/>
          </a:xfrm>
        </p:spPr>
        <p:txBody>
          <a:bodyPr/>
          <a:lstStyle/>
          <a:p>
            <a:pPr algn="ctr"/>
            <a:r>
              <a:rPr lang="ru-RU" dirty="0"/>
              <a:t>Спички, точки </a:t>
            </a:r>
            <a:r>
              <a:rPr lang="ru-RU" dirty="0" smtClean="0"/>
              <a:t>и другое</a:t>
            </a:r>
            <a:r>
              <a:rPr lang="ru-RU" dirty="0"/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7170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Автор: </a:t>
            </a:r>
            <a:r>
              <a:rPr lang="ru-RU" dirty="0" err="1"/>
              <a:t>Стенников</a:t>
            </a:r>
            <a:r>
              <a:rPr lang="ru-RU" dirty="0"/>
              <a:t> Дмитрий, </a:t>
            </a:r>
            <a:r>
              <a:rPr lang="ru-RU" smtClean="0"/>
              <a:t>ученик        6 </a:t>
            </a:r>
            <a:r>
              <a:rPr lang="ru-RU" dirty="0"/>
              <a:t>«в» </a:t>
            </a:r>
            <a:r>
              <a:rPr lang="ru-RU" dirty="0" smtClean="0"/>
              <a:t>класса  лицей </a:t>
            </a:r>
            <a:r>
              <a:rPr lang="ru-RU" dirty="0"/>
              <a:t>№273                                   имени Л.Ю. </a:t>
            </a:r>
            <a:r>
              <a:rPr lang="ru-RU" dirty="0" smtClean="0"/>
              <a:t>Гладышевой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Руководитель:              Журавлева Александра Станиславовна, </a:t>
            </a:r>
          </a:p>
          <a:p>
            <a:pPr algn="r"/>
            <a:r>
              <a:rPr lang="ru-RU" dirty="0" smtClean="0"/>
              <a:t>учитель математики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65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7741"/>
            <a:ext cx="8136904" cy="542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618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-2524125" y="186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5" name="Picture 7" descr="Шарада со спичками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872"/>
            <a:ext cx="6408738" cy="427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11188" y="4437063"/>
            <a:ext cx="77041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200" dirty="0">
                <a:cs typeface="Times New Roman" pitchFamily="18" charset="0"/>
              </a:rPr>
              <a:t>В корову летит стрела. </a:t>
            </a:r>
            <a:r>
              <a:rPr lang="en-US" sz="3200" dirty="0" err="1">
                <a:cs typeface="Times New Roman" pitchFamily="18" charset="0"/>
              </a:rPr>
              <a:t>Передвинте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две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спички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так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что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бы</a:t>
            </a:r>
            <a:r>
              <a:rPr lang="en-US" sz="3200" dirty="0">
                <a:cs typeface="Times New Roman" pitchFamily="18" charset="0"/>
              </a:rPr>
              <a:t> стрела </a:t>
            </a:r>
            <a:r>
              <a:rPr lang="en-US" sz="3200" dirty="0" err="1">
                <a:cs typeface="Times New Roman" pitchFamily="18" charset="0"/>
              </a:rPr>
              <a:t>пролетела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мимо.Спичку</a:t>
            </a:r>
            <a:r>
              <a:rPr lang="en-US" sz="3200" dirty="0">
                <a:cs typeface="Times New Roman" pitchFamily="18" charset="0"/>
              </a:rPr>
              <a:t> с </a:t>
            </a:r>
            <a:r>
              <a:rPr lang="en-US" sz="3200" dirty="0" err="1">
                <a:cs typeface="Times New Roman" pitchFamily="18" charset="0"/>
              </a:rPr>
              <a:t>красной</a:t>
            </a:r>
            <a:r>
              <a:rPr lang="en-US" sz="3200" dirty="0">
                <a:cs typeface="Times New Roman" pitchFamily="18" charset="0"/>
              </a:rPr>
              <a:t> «</a:t>
            </a:r>
            <a:r>
              <a:rPr lang="en-US" sz="3200" dirty="0" err="1">
                <a:cs typeface="Times New Roman" pitchFamily="18" charset="0"/>
              </a:rPr>
              <a:t>головкой</a:t>
            </a:r>
            <a:r>
              <a:rPr lang="en-US" sz="3200" dirty="0">
                <a:cs typeface="Times New Roman" pitchFamily="18" charset="0"/>
              </a:rPr>
              <a:t>» </a:t>
            </a:r>
            <a:r>
              <a:rPr lang="en-US" sz="3200" dirty="0" err="1">
                <a:cs typeface="Times New Roman" pitchFamily="18" charset="0"/>
              </a:rPr>
              <a:t>трогать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нельзя</a:t>
            </a:r>
            <a:r>
              <a:rPr lang="en-US" sz="3200" dirty="0">
                <a:cs typeface="Times New Roman" pitchFamily="18" charset="0"/>
              </a:rPr>
              <a:t>.  </a:t>
            </a:r>
            <a:endParaRPr lang="en-US" sz="3600" dirty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483768" y="812701"/>
            <a:ext cx="3671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dirty="0" err="1"/>
              <a:t>Задача</a:t>
            </a:r>
            <a:r>
              <a:rPr lang="en-US" sz="2400" dirty="0"/>
              <a:t> №2</a:t>
            </a:r>
          </a:p>
        </p:txBody>
      </p:sp>
    </p:spTree>
    <p:extLst>
      <p:ext uri="{BB962C8B-B14F-4D97-AF65-F5344CB8AC3E}">
        <p14:creationId xmlns="" xmlns:p14="http://schemas.microsoft.com/office/powerpoint/2010/main" val="1230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552" y="692696"/>
            <a:ext cx="18843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dirty="0" err="1"/>
              <a:t>Ответ</a:t>
            </a:r>
            <a:r>
              <a:rPr lang="en-US" sz="4800" dirty="0"/>
              <a:t>: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7" name="Picture 5" descr="Шарада со спичками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628800"/>
            <a:ext cx="6432550" cy="402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699792" y="692696"/>
            <a:ext cx="42592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4800" dirty="0"/>
              <a:t>пусть ляжет. </a:t>
            </a:r>
            <a:r>
              <a:rPr lang="ru-RU" sz="4800" dirty="0">
                <a:sym typeface="Wingdings" pitchFamily="2" charset="2"/>
              </a:rPr>
              <a:t>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452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 каждому уроку были подобраны задачи для самостоятельного решения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1. На </a:t>
            </a:r>
            <a:r>
              <a:rPr lang="ru-RU" sz="2000" dirty="0"/>
              <a:t>рисунке вы видите корову, у которой есть все, что полагается: голова, туловище, ноги, рога и хвост. Корова на рисунке смотрит влево. </a:t>
            </a:r>
          </a:p>
          <a:p>
            <a:pPr marL="0" indent="0">
              <a:buNone/>
            </a:pPr>
            <a:r>
              <a:rPr lang="ru-RU" sz="2000" dirty="0"/>
              <a:t>Переложите ровно </a:t>
            </a:r>
            <a:r>
              <a:rPr lang="ru-RU" sz="2000" dirty="0" smtClean="0"/>
              <a:t>три </a:t>
            </a:r>
            <a:r>
              <a:rPr lang="ru-RU" sz="2000" dirty="0"/>
              <a:t>спички так, чтобы она смотрела вправо.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20533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22108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Исправьте </a:t>
            </a:r>
            <a:r>
              <a:rPr lang="ru-RU" sz="2000" dirty="0"/>
              <a:t>равенство так, чтобы оно стало верным, не дотрагиваясь, ни до одной спички (нельзя поджигать, перемещать, передвигать и т.д.).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51264"/>
            <a:ext cx="2736304" cy="84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23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/>
          <a:lstStyle/>
          <a:p>
            <a:r>
              <a:rPr lang="ru-RU" dirty="0" smtClean="0"/>
              <a:t>     Занятие </a:t>
            </a:r>
            <a:r>
              <a:rPr lang="ru-RU" dirty="0"/>
              <a:t>№2 «Точки»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1.Соедините точки 3 прямыми линиями не отрывая карандаша от бумаги и вернитесь в исходную точку. 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817813"/>
            <a:ext cx="14763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22108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2.Соедините все 9 точек 4 прямыми линиями не отрывая карандаша от бумаги.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10637"/>
            <a:ext cx="1885950" cy="148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37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Занятие №3 «Задачи на зеркальное отображение»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0040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На рисунке </a:t>
            </a:r>
            <a:r>
              <a:rPr lang="ru-RU" dirty="0"/>
              <a:t>показано, как цифра  4 отражается в двух зеркалах. Что будет видно на месте знака вопроса, если то же самое сделать с цифрой 5?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7274"/>
            <a:ext cx="2016224" cy="10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71287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52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Задачи для самостоятельного решения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1. Андрей </a:t>
            </a:r>
            <a:r>
              <a:rPr lang="ru-RU" dirty="0"/>
              <a:t>обмотал веревочкой плоскую пластинку, изображенную на рисунке 16. </a:t>
            </a:r>
            <a:r>
              <a:rPr lang="ru-RU" dirty="0" smtClean="0"/>
              <a:t>Как </a:t>
            </a:r>
            <a:r>
              <a:rPr lang="ru-RU" dirty="0"/>
              <a:t>может выглядеть эта пластинка с противоположной стороны?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17788"/>
            <a:ext cx="1512168" cy="10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6984776" cy="122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30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основе всех заданий был </a:t>
            </a:r>
            <a:r>
              <a:rPr lang="ru-RU" dirty="0"/>
              <a:t>разработан итоговый </a:t>
            </a:r>
            <a:r>
              <a:rPr lang="ru-RU" dirty="0" smtClean="0"/>
              <a:t>тест. В </a:t>
            </a:r>
            <a:r>
              <a:rPr lang="ru-RU" dirty="0"/>
              <a:t>итоговый тест вошли три задачи:</a:t>
            </a:r>
          </a:p>
          <a:p>
            <a:pPr marL="0" indent="0">
              <a:buNone/>
            </a:pPr>
            <a:r>
              <a:rPr lang="ru-RU" dirty="0"/>
              <a:t>1.	Из спичек составлен жук, ползущий в правую сторону (рисунок 17). Переставьте три спички таким образом, чтобы жук пополз в противоположную сторону.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44"/>
          <a:stretch>
            <a:fillRect/>
          </a:stretch>
        </p:blipFill>
        <p:spPr bwMode="auto">
          <a:xfrm>
            <a:off x="5364088" y="3717032"/>
            <a:ext cx="3109714" cy="235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23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12"/>
          <a:stretch>
            <a:fillRect/>
          </a:stretch>
        </p:blipFill>
        <p:spPr bwMode="auto">
          <a:xfrm>
            <a:off x="3127407" y="1052736"/>
            <a:ext cx="2859087" cy="473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07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AppData\Local\Temp\HamsterArc{e0f6607b-725a-4d4a-a015-e893a25eb287}\P102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24936" cy="5928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35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2.	Аня вышила к Новому Году салфетку с </a:t>
            </a:r>
            <a:r>
              <a:rPr lang="ru-RU" dirty="0" smtClean="0"/>
              <a:t>надписью. С </a:t>
            </a:r>
            <a:r>
              <a:rPr lang="ru-RU" dirty="0"/>
              <a:t>изнанки шов выглядит как пунктирная линия. Аня стала рассматривать </a:t>
            </a:r>
            <a:r>
              <a:rPr lang="ru-RU" dirty="0" smtClean="0"/>
              <a:t>свою </a:t>
            </a:r>
            <a:r>
              <a:rPr lang="ru-RU" dirty="0"/>
              <a:t>работу со всех сторон. Что она не могла увидеть?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141431" cy="100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7310930" cy="6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85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	</a:t>
            </a:r>
            <a:r>
              <a:rPr lang="ru-RU" dirty="0" smtClean="0"/>
              <a:t>Соединить </a:t>
            </a:r>
            <a:r>
              <a:rPr lang="ru-RU" dirty="0"/>
              <a:t>девять точек  прямыми линиями, не отрывая карандаша от бумаги.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189812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21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8898"/>
            <a:ext cx="7776863" cy="466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49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\P1020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7632848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02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1. Тремя </a:t>
            </a:r>
            <a:r>
              <a:rPr lang="ru-RU" sz="2400" dirty="0"/>
              <a:t>движениями ножа разрезать сыр на восемь равных кусков.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937"/>
          <a:stretch>
            <a:fillRect/>
          </a:stretch>
        </p:blipFill>
        <p:spPr bwMode="auto">
          <a:xfrm>
            <a:off x="6372200" y="1628800"/>
            <a:ext cx="1933575" cy="1300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456" y="3105175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Переместите </a:t>
            </a:r>
            <a:r>
              <a:rPr lang="ru-RU" sz="2400" dirty="0"/>
              <a:t>одну из спичек так, чтобы кубов осталось только три.</a:t>
            </a:r>
          </a:p>
          <a:p>
            <a:r>
              <a:rPr lang="ru-RU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020"/>
          <a:stretch>
            <a:fillRect/>
          </a:stretch>
        </p:blipFill>
        <p:spPr bwMode="auto">
          <a:xfrm>
            <a:off x="6167412" y="4005064"/>
            <a:ext cx="2343150" cy="1567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32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09348"/>
            <a:ext cx="7560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 Есть </a:t>
            </a:r>
            <a:r>
              <a:rPr lang="ru-RU" sz="2400" dirty="0"/>
              <a:t>четыре кубика, все правильные и повернутые на разный угол (причем так, чтобы весь кубик был виден со всех граней). Нарисуйте его развертку.</a:t>
            </a:r>
          </a:p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095625" cy="157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05674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</a:t>
            </a:r>
            <a:r>
              <a:rPr lang="ru-RU" sz="2400" dirty="0" smtClean="0"/>
              <a:t>. Проведите </a:t>
            </a:r>
            <a:r>
              <a:rPr lang="ru-RU" sz="2400" dirty="0"/>
              <a:t>через все девять точек, не отрывая руки ломаную линию, состоящую из четырех прямых отрезков.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68" y="4941168"/>
            <a:ext cx="1358429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24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 Найдите </a:t>
            </a:r>
            <a:r>
              <a:rPr lang="ru-RU" sz="2400" dirty="0"/>
              <a:t>на рисунке  шесть треугольников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590675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312628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6. На </a:t>
            </a:r>
            <a:r>
              <a:rPr lang="ru-RU" sz="2400" dirty="0"/>
              <a:t>кусочке ткани Маша вышила рисунок. Как может выглядеть эта вышивка с изнанки? (А) (B) (C) (D) (E)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7016360" cy="115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4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7470"/>
            <a:ext cx="7920880" cy="4559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71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Файл:Streichhol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79613" y="409288"/>
            <a:ext cx="51379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99FF66"/>
                </a:solidFill>
              </a:rPr>
              <a:t>Задачи со спичками</a:t>
            </a:r>
            <a:r>
              <a:rPr lang="ru-RU" sz="3200" dirty="0">
                <a:solidFill>
                  <a:srgbClr val="99FF66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881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На рисунке вы видите корову, у которой есть все, что полагается: голова, туловище, ноги, рога и хвост. Корова на рисунке смотрит влево. </a:t>
            </a:r>
          </a:p>
          <a:p>
            <a:r>
              <a:rPr lang="ru-RU" dirty="0" smtClean="0"/>
              <a:t>Переложите ровно две спички так, чтобы она смотрела вправо.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381802" cy="3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05556" cy="56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192</TotalTime>
  <Words>433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Спички, точки и другое…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Занятие №2 «Точки»</vt:lpstr>
      <vt:lpstr>Занятие №3 «Задачи на зеркальное отображение»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Спички, точки и другое…</dc:title>
  <dc:creator>user</dc:creator>
  <cp:lastModifiedBy>aaas</cp:lastModifiedBy>
  <cp:revision>20</cp:revision>
  <dcterms:created xsi:type="dcterms:W3CDTF">2012-05-16T18:38:30Z</dcterms:created>
  <dcterms:modified xsi:type="dcterms:W3CDTF">2013-03-24T13:59:18Z</dcterms:modified>
</cp:coreProperties>
</file>