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4" r:id="rId4"/>
    <p:sldId id="265" r:id="rId5"/>
    <p:sldId id="268" r:id="rId6"/>
    <p:sldId id="258" r:id="rId7"/>
    <p:sldId id="267" r:id="rId8"/>
    <p:sldId id="269" r:id="rId9"/>
    <p:sldId id="270" r:id="rId10"/>
    <p:sldId id="271" r:id="rId11"/>
    <p:sldId id="272" r:id="rId12"/>
    <p:sldId id="273" r:id="rId13"/>
    <p:sldId id="277" r:id="rId14"/>
    <p:sldId id="260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7CA33-505E-4C27-965D-28FB62B98D1D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E122B-DDF5-4D14-BB86-19CB5B7F2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7E1EF24-4228-4551-8F30-D77A1D0BA9ED}" type="slidenum">
              <a:rPr lang="ru-RU"/>
              <a:pPr/>
              <a:t>3</a:t>
            </a:fld>
            <a:endParaRPr lang="ru-RU"/>
          </a:p>
        </p:txBody>
      </p:sp>
      <p:sp>
        <p:nvSpPr>
          <p:cNvPr id="22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4F8041B-21D9-4388-BEC2-339030435D7C}" type="slidenum">
              <a:rPr lang="ru-RU"/>
              <a:pPr/>
              <a:t>4</a:t>
            </a:fld>
            <a:endParaRPr lang="ru-RU"/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122B-DDF5-4D14-BB86-19CB5B7F24D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93EBDD3-2ADD-46E6-976A-0FB728E928F6}" type="slidenum">
              <a:rPr lang="ru-RU"/>
              <a:pPr/>
              <a:t>7</a:t>
            </a:fld>
            <a:endParaRPr lang="ru-RU"/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7238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4096" cy="411242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50DAF6D-F09A-43CF-AB68-502F8B7F28FE}" type="slidenum">
              <a:rPr lang="ru-RU"/>
              <a:pPr/>
              <a:t>10</a:t>
            </a:fld>
            <a:endParaRPr lang="ru-RU"/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BCE9771-2041-4CB3-A5B4-5604703139FE}" type="slidenum">
              <a:rPr lang="ru-RU"/>
              <a:pPr/>
              <a:t>11</a:t>
            </a:fld>
            <a:endParaRPr lang="ru-RU"/>
          </a:p>
        </p:txBody>
      </p:sp>
      <p:sp>
        <p:nvSpPr>
          <p:cNvPr id="307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07571C1-EB50-458B-A1BF-3A19B610A865}" type="slidenum">
              <a:rPr lang="ru-RU"/>
              <a:pPr/>
              <a:t>15</a:t>
            </a:fld>
            <a:endParaRPr lang="ru-RU"/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7238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4096" cy="411242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3081C28-D257-49EA-A697-9A93500DA970}" type="slidenum">
              <a:rPr lang="ru-RU"/>
              <a:pPr/>
              <a:t>16</a:t>
            </a:fld>
            <a:endParaRPr lang="ru-RU"/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DF7B0-B59B-403A-8E29-6AC59D937534}" type="datetime1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75C7F-DB01-4AAE-ABD8-7BD5DBE70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5;&#1072;&#1087;&#1082;&#1072;%20&#1055;&#1072;&#1074;&#1083;&#1072;\&#1055;&#1056;&#1054;&#1045;&#1050;&#1058;&#1067;%20&#1060;&#1048;&#1047;&#1048;&#1050;&#1040;\&#1050;&#1086;&#1083;&#1091;&#1084;&#1073;&#1086;&#1074;&#1086;%20&#1103;&#1081;&#1094;&#1086;%20-%20&#1055;&#1056;&#1054;&#1045;&#1050;&#1058;\&#1071;&#1081;&#1094;&#1086;%20&#1074;%20&#1073;&#1091;&#1090;&#1099;&#1083;&#1082;&#1077;.avi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vnd.sun.star.Package:Media/MVI_5449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429684" cy="509637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357166"/>
            <a:ext cx="8429684" cy="92869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28662" y="214290"/>
            <a:ext cx="721523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900" dirty="0" err="1" smtClean="0">
                <a:latin typeface="Times New Roman" pitchFamily="18" charset="0"/>
                <a:cs typeface="Times New Roman" pitchFamily="18" charset="0"/>
              </a:rPr>
              <a:t>Колумбово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 яйцо</a:t>
            </a:r>
            <a:endParaRPr lang="ru-RU" sz="5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572132" y="4786322"/>
            <a:ext cx="3143272" cy="1643074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86446" y="4857760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Работу выполнил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Ученик 7 класса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ГБОУ СОШ №500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Шаповалов Павел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428596" y="1500174"/>
          <a:ext cx="8231188" cy="4945068"/>
        </p:xfrm>
        <a:graphic>
          <a:graphicData uri="http://schemas.openxmlformats.org/drawingml/2006/table">
            <a:tbl>
              <a:tblPr/>
              <a:tblGrid>
                <a:gridCol w="1638300"/>
                <a:gridCol w="2927350"/>
                <a:gridCol w="3665538"/>
              </a:tblGrid>
              <a:tr h="4492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опыта</a:t>
                      </a: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Острый конец</a:t>
                      </a: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Тупой конец</a:t>
                      </a: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13525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85786" y="357166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Результаты опыта: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endParaRPr lang="ru-RU" smtClean="0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002" y="1500174"/>
            <a:ext cx="4675002" cy="5143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4348" y="214290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 сделать так, чтобы яйцо плавало, а не тонуло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5734702" cy="50006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357166"/>
            <a:ext cx="8429684" cy="92869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42910" y="428604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 «положить» яйцо в бутылку?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50F4BB0-63FA-495E-AC2B-90941F1466DB}" type="datetime1">
              <a:rPr lang="ru-RU"/>
              <a:pPr>
                <a:defRPr/>
              </a:pPr>
              <a:t>23.03.2014</a:t>
            </a:fld>
            <a:endParaRPr lang="ru-RU"/>
          </a:p>
        </p:txBody>
      </p:sp>
      <p:pic>
        <p:nvPicPr>
          <p:cNvPr id="6" name="Яйцо в бутылке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52" y="1571612"/>
            <a:ext cx="6572296" cy="492922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85786" y="428604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Опыт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57158" y="357166"/>
            <a:ext cx="8429684" cy="128588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447173" cy="457203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142976" y="285728"/>
            <a:ext cx="67866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Почему при выстреле в варёное яйцо в нём остаётся отверстие от пули, 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сырое – разлетается на части?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57158" y="428604"/>
            <a:ext cx="8429684" cy="92869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321675" cy="1152525"/>
          </a:xfrm>
        </p:spPr>
        <p:txBody>
          <a:bodyPr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Яйцо в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микроволновке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215900" y="1871663"/>
            <a:ext cx="8226425" cy="4522787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endParaRPr lang="ru-RU" smtClean="0"/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285720" y="5429264"/>
            <a:ext cx="8551863" cy="85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http://samsung-ground.ucoz.ru/photo/a_jajca_nelzja_varit_v_mikrovolnovke_potomu_chto_oni_vzry/1-0-15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4103687" cy="338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7663" y="1571612"/>
            <a:ext cx="4986337" cy="3743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596" y="35716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428604"/>
            <a:ext cx="8429684" cy="92869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0" tIns="0" rIns="0" bIns="0">
            <a:norm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20000"/>
          </a:bodyPr>
          <a:lstStyle/>
          <a:p>
            <a:pPr indent="0"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посмотреть с точки зрения физики, эти легко проводимые опыты позволяют продемонстрировать очень важные физические явления: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центра тяжести и устойчивости тел;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атмосферного давления;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 плавания тел;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 воды при замерзании;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упругость, прочность, взаимодействие тел;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химические превращения при взаимодействии с кислотой.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143116"/>
            <a:ext cx="755046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spc="3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8000" spc="30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71612"/>
            <a:ext cx="5411514" cy="42142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357166"/>
            <a:ext cx="77867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Колумб разбивает яйцо. Лондон. Британский музей, Отдел гравюры и рисунка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5715016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Колумбово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яйцо — крылатое выражение, обозначающее неожиданно простой выход из затруднительного положения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89100"/>
            <a:ext cx="8229600" cy="4525963"/>
          </a:xfrm>
        </p:spPr>
        <p:txBody>
          <a:bodyPr lIns="0" tIns="0" rIns="0" bIns="0" anchor="ctr"/>
          <a:lstStyle/>
          <a:p>
            <a:pPr eaLnBrk="1" hangingPunct="1">
              <a:buFont typeface="Times New Roman" pitchFamily="18" charset="0"/>
              <a:buNone/>
            </a:pPr>
            <a:endParaRPr lang="ru-RU" smtClean="0"/>
          </a:p>
        </p:txBody>
      </p:sp>
      <p:graphicFrame>
        <p:nvGraphicFramePr>
          <p:cNvPr id="6147" name="Group 3"/>
          <p:cNvGraphicFramePr>
            <a:graphicFrameLocks noGrp="1"/>
          </p:cNvGraphicFramePr>
          <p:nvPr/>
        </p:nvGraphicFramePr>
        <p:xfrm>
          <a:off x="457200" y="1689100"/>
          <a:ext cx="8256588" cy="4860930"/>
        </p:xfrm>
        <a:graphic>
          <a:graphicData uri="http://schemas.openxmlformats.org/drawingml/2006/table">
            <a:tbl>
              <a:tblPr/>
              <a:tblGrid>
                <a:gridCol w="1249363"/>
                <a:gridCol w="7007225"/>
              </a:tblGrid>
              <a:tr h="4206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Проверка скорлупы яйца на прочность</a:t>
                      </a:r>
                    </a:p>
                  </a:txBody>
                  <a:tcPr marL="90000" marR="90000" marT="1352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Вращение яйца</a:t>
                      </a:r>
                    </a:p>
                  </a:txBody>
                  <a:tcPr marL="90000" marR="90000" marT="1352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Как отличить  яйцо вареное от сырого?</a:t>
                      </a:r>
                    </a:p>
                  </a:txBody>
                  <a:tcPr marL="90000" marR="90000" marT="1352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Яйцо-волчок</a:t>
                      </a:r>
                    </a:p>
                  </a:txBody>
                  <a:tcPr marL="90000" marR="90000" marT="1352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Как сделать так, чтобы яйцо плавало, а не тонуло? </a:t>
                      </a:r>
                    </a:p>
                  </a:txBody>
                  <a:tcPr marL="90000" marR="90000" marT="1352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Как поместить яйцо в бутылку?</a:t>
                      </a:r>
                    </a:p>
                  </a:txBody>
                  <a:tcPr marL="90000" marR="90000" marT="1352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какой конец- тупой или острый- чаще бьется при столкновении?</a:t>
                      </a:r>
                    </a:p>
                  </a:txBody>
                  <a:tcPr marL="90000" marR="90000" marT="1352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Скачущее яйцо</a:t>
                      </a:r>
                    </a:p>
                  </a:txBody>
                  <a:tcPr marL="90000" marR="90000" marT="1352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Светящееся яйцо</a:t>
                      </a:r>
                    </a:p>
                  </a:txBody>
                  <a:tcPr marL="90000" marR="90000" marT="1352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Замороженное яйцо</a:t>
                      </a:r>
                    </a:p>
                  </a:txBody>
                  <a:tcPr marL="90000" marR="90000" marT="1352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Послушное яйцо</a:t>
                      </a:r>
                    </a:p>
                  </a:txBody>
                  <a:tcPr marL="90000" marR="90000" marT="1352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2713"/>
            <a:ext cx="8229600" cy="1487487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4348" y="214290"/>
            <a:ext cx="7643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работы: Яйцо- «физический прибор».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Провести физические опыты с яйцом и объяснить их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6938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endParaRPr lang="ru-RU" smtClean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963" y="2071678"/>
            <a:ext cx="7920037" cy="459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2910" y="428604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Строение яйца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3857652" cy="51435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714876" y="2357430"/>
            <a:ext cx="41434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u="sng" dirty="0" smtClean="0"/>
              <a:t>Куриное яйцо выдерживает четыре килограмма!</a:t>
            </a:r>
            <a:endParaRPr lang="ru-RU" sz="4800" b="1" i="1" u="sng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4348" y="428604"/>
            <a:ext cx="771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Устойчивое к нагрузке яйцо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428736"/>
            <a:ext cx="2836368" cy="235745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643050"/>
            <a:ext cx="3168650" cy="3024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929066"/>
            <a:ext cx="2786077" cy="25631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4348" y="35716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Вращение яйца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643042" y="0"/>
            <a:ext cx="5514975" cy="1270000"/>
          </a:xfrm>
        </p:spPr>
        <p:txBody>
          <a:bodyPr>
            <a:norm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Скоро Пасха!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6425" cy="4522788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endParaRPr lang="ru-RU" smtClean="0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3" y="1223963"/>
            <a:ext cx="7559675" cy="5256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428604"/>
            <a:ext cx="7715304" cy="928694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28662" y="428604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Вражда между            </a:t>
            </a:r>
            <a:r>
              <a:rPr lang="ru-RU" sz="2800" b="1" dirty="0" err="1" smtClean="0"/>
              <a:t>тупоконечниками</a:t>
            </a: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b="1" dirty="0" smtClean="0"/>
              <a:t>и остроконечниками</a:t>
            </a:r>
            <a:endParaRPr lang="ru-RU" sz="2800" b="1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5949520" cy="450183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00562" y="650083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5932487"/>
            <a:ext cx="5940425" cy="925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929454" y="192880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714620"/>
            <a:ext cx="2291913" cy="133471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MVI_5449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71612"/>
            <a:ext cx="6460646" cy="4845485"/>
          </a:xfrm>
          <a:prstGeom prst="rect">
            <a:avLst/>
          </a:prstGeom>
          <a:noFill/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357166"/>
            <a:ext cx="8429684" cy="92869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42910" y="357166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Какое яйцо разобьётся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275</Words>
  <PresentationFormat>Экран (4:3)</PresentationFormat>
  <Paragraphs>86</Paragraphs>
  <Slides>17</Slides>
  <Notes>8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Скоро Пасха!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Яйцо в микроволновке</vt:lpstr>
      <vt:lpstr>Заключение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16</cp:revision>
  <dcterms:created xsi:type="dcterms:W3CDTF">2014-03-20T15:48:57Z</dcterms:created>
  <dcterms:modified xsi:type="dcterms:W3CDTF">2014-03-23T12:43:30Z</dcterms:modified>
</cp:coreProperties>
</file>